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3428BB-3226-73A0-9082-041FFD1550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DC53886-46E4-4D6A-D3DC-7E76B526B2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FD1A906-48F5-FE36-9C08-7CC7308B4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3797-6FA8-47E1-BC26-DC47A3673361}" type="datetimeFigureOut">
              <a:rPr lang="pt-BR" smtClean="0"/>
              <a:t>12/03/2024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744D1B1-5EDF-C7C5-B982-C81519FA8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699297-03CA-F763-303F-1C02B9B7B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91E6-6366-473A-8D03-E78F814558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7487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EDB032-2ABC-07A6-5C8D-DAAB2879E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873FEA6-01B5-2E76-DC9C-38EFD4E6A4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C1F844E-AF11-4E61-6E78-295B40E59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3797-6FA8-47E1-BC26-DC47A3673361}" type="datetimeFigureOut">
              <a:rPr lang="pt-BR" smtClean="0"/>
              <a:t>12/03/2024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504E141-C3F5-9A86-4824-73F2AA57C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07177A0-7B94-CBEC-003C-52E5083A9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91E6-6366-473A-8D03-E78F814558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9177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B3DC61A-8CD1-96AA-A4EE-BFE264342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59AEA31-8501-C3B4-51B9-BC278CA649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DEC18D-C359-3D4E-3BA3-A2363F706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3797-6FA8-47E1-BC26-DC47A3673361}" type="datetimeFigureOut">
              <a:rPr lang="pt-BR" smtClean="0"/>
              <a:t>12/03/2024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FBF0D7C-DE3F-FA68-A8EA-A171D752D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0265246-ABF7-ED0D-C2DE-6CED562BC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91E6-6366-473A-8D03-E78F814558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7356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E845EE-F21D-F021-179E-FEB707662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D67659-906E-0BD1-64F6-725898DBDC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27CF6C7-74D9-9717-15ED-0995302D0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3797-6FA8-47E1-BC26-DC47A3673361}" type="datetimeFigureOut">
              <a:rPr lang="pt-BR" smtClean="0"/>
              <a:t>12/03/2024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4523C78-8C11-E1EA-3EE7-74BDB5B10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2516232-3C83-CA53-6C7C-91D5992D8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91E6-6366-473A-8D03-E78F814558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6880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B018A3-1B13-B477-486C-40F210FD8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0408FD2-F68A-10E3-4185-D879A8433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6D93E03-E5A4-4440-48BD-827F3585D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3797-6FA8-47E1-BC26-DC47A3673361}" type="datetimeFigureOut">
              <a:rPr lang="pt-BR" smtClean="0"/>
              <a:t>12/03/2024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69D338-1C3A-833D-05EC-7971F4CFB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28B6D6E-9F6C-F2E1-E03C-EE2D73E7F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91E6-6366-473A-8D03-E78F814558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2704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E54F43-9E16-BC82-DAF3-BE348BF86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ED48DA2-2DFD-5604-15C9-FF70EECCEC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FF17BB1-C7E9-FEB6-C7A6-B18F4EEA7D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203999D-A3F6-7ADD-F5C2-A6039EAD2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3797-6FA8-47E1-BC26-DC47A3673361}" type="datetimeFigureOut">
              <a:rPr lang="pt-BR" smtClean="0"/>
              <a:t>12/03/2024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A289D2E-8893-7889-F2B1-616E0DE69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64E5E18-DC2A-64EA-FE30-C042F7A6C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91E6-6366-473A-8D03-E78F814558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4977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4539BD-FF99-9C77-C6A1-E679EDFC7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610D614-8834-E393-E5AD-CA3B55123B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BCB51F5E-C3F4-8F95-EA85-D69315267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4F36BC5-AB3E-45E4-4364-2329080BED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DC79302-4112-A2F2-D1B0-BF9AC7CD9C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A244A22-0935-A0D0-C27A-C6503CC31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3797-6FA8-47E1-BC26-DC47A3673361}" type="datetimeFigureOut">
              <a:rPr lang="pt-BR" smtClean="0"/>
              <a:t>12/03/2024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F7722EF-A14A-8A49-03D1-206B03453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C6FC2A1-F497-3544-3918-D69568D68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91E6-6366-473A-8D03-E78F814558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3935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6CCB50-6F52-F372-F1CA-4F61D243D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0BE3BD4-1CF2-D8FE-CADD-9C81B2C8B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3797-6FA8-47E1-BC26-DC47A3673361}" type="datetimeFigureOut">
              <a:rPr lang="pt-BR" smtClean="0"/>
              <a:t>12/03/2024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2ED39A3-956A-14A3-6E22-E8244BEFA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8CA0793-2DF1-5BF8-9549-C5256CBB9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91E6-6366-473A-8D03-E78F814558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6776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9F594CB-AF8F-0B93-8E74-15C9D01F6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3797-6FA8-47E1-BC26-DC47A3673361}" type="datetimeFigureOut">
              <a:rPr lang="pt-BR" smtClean="0"/>
              <a:t>12/03/2024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E4ECA0C-FA7F-AA48-AB4B-36A5195E8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C2CFC9D-F4B2-310A-13AA-CC5143FA9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91E6-6366-473A-8D03-E78F814558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6702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92315B-E6F2-A8FA-A236-E9C0D850A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D398E9-712B-F7CB-928F-8C5CAB63D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C1E355F-B8CE-70D1-C653-DFD8FCC5D3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A7B889F-A5DA-02A2-73FA-FB8454FD0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3797-6FA8-47E1-BC26-DC47A3673361}" type="datetimeFigureOut">
              <a:rPr lang="pt-BR" smtClean="0"/>
              <a:t>12/03/2024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6D1F83B-A133-E196-3C76-EE47E4051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6189005-96C7-F135-6BEB-01CFB3FB7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91E6-6366-473A-8D03-E78F814558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7116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2347F-138D-7D98-2DF2-E8EC9E00F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423B130-4ADB-0061-270D-5A1BE540CD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49EA4F2-902B-0FBE-E035-0999042D6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0EBAC6E-FA6B-929A-CAD1-3B78E4238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13797-6FA8-47E1-BC26-DC47A3673361}" type="datetimeFigureOut">
              <a:rPr lang="pt-BR" smtClean="0"/>
              <a:t>12/03/2024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DD35B08-A7DB-CC6D-12D0-3894D4441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089BB0-A69E-9943-DCBB-7E56B33B7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E91E6-6366-473A-8D03-E78F814558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0012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54AF3D-1E44-EEDB-7EAD-6E1D8FA07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F0735F5-D1ED-A380-D04F-BF5E8821F4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C37545D-42FA-A3A1-D220-E178CC55A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13797-6FA8-47E1-BC26-DC47A3673361}" type="datetimeFigureOut">
              <a:rPr lang="pt-BR" smtClean="0"/>
              <a:t>12/03/2024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1562C40-6873-C3B7-EC30-87886DD667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778F9AA-4001-D716-D224-86EA0FC360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E91E6-6366-473A-8D03-E78F8145588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8385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72C49F90-5181-D826-3185-70699DEABD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76815"/>
              </p:ext>
            </p:extLst>
          </p:nvPr>
        </p:nvGraphicFramePr>
        <p:xfrm>
          <a:off x="62752" y="44823"/>
          <a:ext cx="12048567" cy="5082989"/>
        </p:xfrm>
        <a:graphic>
          <a:graphicData uri="http://schemas.openxmlformats.org/drawingml/2006/table">
            <a:tbl>
              <a:tblPr firstRow="1" firstCol="1" bandRow="1"/>
              <a:tblGrid>
                <a:gridCol w="2341895">
                  <a:extLst>
                    <a:ext uri="{9D8B030D-6E8A-4147-A177-3AD203B41FA5}">
                      <a16:colId xmlns:a16="http://schemas.microsoft.com/office/drawing/2014/main" val="3766662496"/>
                    </a:ext>
                  </a:extLst>
                </a:gridCol>
                <a:gridCol w="2493162">
                  <a:extLst>
                    <a:ext uri="{9D8B030D-6E8A-4147-A177-3AD203B41FA5}">
                      <a16:colId xmlns:a16="http://schemas.microsoft.com/office/drawing/2014/main" val="3076626476"/>
                    </a:ext>
                  </a:extLst>
                </a:gridCol>
                <a:gridCol w="2434468">
                  <a:extLst>
                    <a:ext uri="{9D8B030D-6E8A-4147-A177-3AD203B41FA5}">
                      <a16:colId xmlns:a16="http://schemas.microsoft.com/office/drawing/2014/main" val="809951249"/>
                    </a:ext>
                  </a:extLst>
                </a:gridCol>
                <a:gridCol w="2389521">
                  <a:extLst>
                    <a:ext uri="{9D8B030D-6E8A-4147-A177-3AD203B41FA5}">
                      <a16:colId xmlns:a16="http://schemas.microsoft.com/office/drawing/2014/main" val="657775023"/>
                    </a:ext>
                  </a:extLst>
                </a:gridCol>
                <a:gridCol w="2389521">
                  <a:extLst>
                    <a:ext uri="{9D8B030D-6E8A-4147-A177-3AD203B41FA5}">
                      <a16:colId xmlns:a16="http://schemas.microsoft.com/office/drawing/2014/main" val="1989112993"/>
                    </a:ext>
                  </a:extLst>
                </a:gridCol>
              </a:tblGrid>
              <a:tr h="1650911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pt-BR" sz="2600" b="1" i="0" u="none" strike="noStrike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4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924" marR="163924" marT="2276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pt-BR" sz="2600" b="1" i="0" u="none" strike="noStrike" kern="1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Graduandos</a:t>
                      </a:r>
                      <a:endParaRPr lang="pt-BR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924" marR="163924" marT="22767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pt-BR" sz="2600" b="1" i="0" u="none" strike="noStrike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Pós-graduandos</a:t>
                      </a:r>
                      <a:endParaRPr lang="pt-BR" sz="4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924" marR="163924" marT="22767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pt-BR" sz="2600" b="1" i="0" u="none" strike="noStrike" kern="1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Professores educação básica</a:t>
                      </a:r>
                      <a:endParaRPr lang="pt-BR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924" marR="163924" marT="22767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pt-BR" sz="2600" b="1" i="0" u="none" strike="noStrike" kern="1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Professores educação superior</a:t>
                      </a:r>
                      <a:endParaRPr lang="pt-BR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924" marR="163924" marT="22767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234994"/>
                  </a:ext>
                </a:extLst>
              </a:tr>
              <a:tr h="1144026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pt-BR" sz="2600" b="1" i="0" u="none" strike="noStrike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até 15/03/24</a:t>
                      </a:r>
                      <a:endParaRPr lang="pt-BR" sz="4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924" marR="163924" marT="2276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pt-BR" sz="2600" b="0" i="0" u="none" strike="noStrike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50,00</a:t>
                      </a:r>
                      <a:endParaRPr lang="pt-BR" sz="4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924" marR="163924" marT="2276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pt-BR" sz="2600" b="0" i="0" u="none" strike="noStrike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80,00</a:t>
                      </a:r>
                      <a:endParaRPr lang="pt-BR" sz="4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924" marR="163924" marT="2276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pt-BR" sz="2600" b="0" i="0" u="none" strike="noStrike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80,00</a:t>
                      </a:r>
                      <a:endParaRPr lang="pt-BR" sz="4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924" marR="163924" marT="2276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pt-BR" sz="2600" b="0" i="0" u="none" strike="noStrike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pt-BR" sz="4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924" marR="163924" marT="2276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016361"/>
                  </a:ext>
                </a:extLst>
              </a:tr>
              <a:tr h="1144026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pt-BR" sz="2600" b="1" i="0" u="none" strike="noStrike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16/03/24 </a:t>
                      </a:r>
                      <a:r>
                        <a:rPr lang="pt-BR" sz="2600" b="1" i="0" u="none" strike="noStrike" kern="1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30/03/24</a:t>
                      </a:r>
                      <a:endParaRPr lang="pt-BR" sz="4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924" marR="163924" marT="2276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pt-BR" sz="2600" b="0" i="0" u="none" strike="noStrike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70,00</a:t>
                      </a:r>
                      <a:endParaRPr lang="pt-BR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924" marR="163924" marT="2276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pt-BR" sz="2600" b="0" i="0" u="none" strike="noStrike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t-BR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924" marR="163924" marT="2276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pt-BR" sz="2600" b="0" i="0" u="none" strike="noStrike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t-BR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924" marR="163924" marT="2276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pt-BR" sz="2600" b="0" i="0" u="none" strike="noStrike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120,00</a:t>
                      </a:r>
                      <a:endParaRPr lang="pt-BR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924" marR="163924" marT="2276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2654502"/>
                  </a:ext>
                </a:extLst>
              </a:tr>
              <a:tr h="1144026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pt-BR" sz="2600" b="1" i="0" u="none" strike="noStrike" kern="1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31/03/24 a 10/04/24</a:t>
                      </a:r>
                      <a:endParaRPr lang="pt-BR" sz="4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924" marR="163924" marT="2276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pt-BR" sz="2600" b="0" i="0" u="none" strike="noStrike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pt-BR" sz="4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924" marR="163924" marT="2276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pt-BR" sz="2600" b="0" i="0" u="none" strike="noStrike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160,00</a:t>
                      </a:r>
                      <a:endParaRPr lang="pt-BR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924" marR="163924" marT="2276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pt-BR" sz="2600" b="0" i="0" u="none" strike="noStrike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160,00</a:t>
                      </a:r>
                      <a:endParaRPr lang="pt-BR" sz="4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924" marR="163924" marT="2276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pt-BR" sz="2600" b="0" i="0" u="none" strike="noStrike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200,00</a:t>
                      </a:r>
                      <a:endParaRPr lang="pt-BR" sz="4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63924" marR="163924" marT="2276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520606"/>
                  </a:ext>
                </a:extLst>
              </a:tr>
            </a:tbl>
          </a:graphicData>
        </a:graphic>
      </p:graphicFrame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7307F1E7-FD4E-A676-E436-EAFC87536E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896410"/>
              </p:ext>
            </p:extLst>
          </p:nvPr>
        </p:nvGraphicFramePr>
        <p:xfrm>
          <a:off x="62754" y="5195046"/>
          <a:ext cx="12048564" cy="1156448"/>
        </p:xfrm>
        <a:graphic>
          <a:graphicData uri="http://schemas.openxmlformats.org/drawingml/2006/table">
            <a:tbl>
              <a:tblPr firstRow="1" firstCol="1" bandRow="1"/>
              <a:tblGrid>
                <a:gridCol w="4835057">
                  <a:extLst>
                    <a:ext uri="{9D8B030D-6E8A-4147-A177-3AD203B41FA5}">
                      <a16:colId xmlns:a16="http://schemas.microsoft.com/office/drawing/2014/main" val="2636363122"/>
                    </a:ext>
                  </a:extLst>
                </a:gridCol>
                <a:gridCol w="2434468">
                  <a:extLst>
                    <a:ext uri="{9D8B030D-6E8A-4147-A177-3AD203B41FA5}">
                      <a16:colId xmlns:a16="http://schemas.microsoft.com/office/drawing/2014/main" val="26798049"/>
                    </a:ext>
                  </a:extLst>
                </a:gridCol>
                <a:gridCol w="4779039">
                  <a:extLst>
                    <a:ext uri="{9D8B030D-6E8A-4147-A177-3AD203B41FA5}">
                      <a16:colId xmlns:a16="http://schemas.microsoft.com/office/drawing/2014/main" val="2442808865"/>
                    </a:ext>
                  </a:extLst>
                </a:gridCol>
              </a:tblGrid>
              <a:tr h="755250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pt-BR" sz="2000" b="1" i="0" u="none" strike="noStrike" kern="1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Dados para pagamento da inscrição</a:t>
                      </a:r>
                    </a:p>
                  </a:txBody>
                  <a:tcPr marL="163924" marR="163924" marT="2276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pt-BR" sz="2000" b="0" i="0" u="none" strike="noStrike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banco Itaú (341)</a:t>
                      </a:r>
                      <a:endParaRPr lang="pt-BR" sz="2000" b="0" i="0" u="none" strike="noStrike" dirty="0">
                        <a:effectLst/>
                        <a:latin typeface="+mn-lt"/>
                      </a:endParaRPr>
                    </a:p>
                  </a:txBody>
                  <a:tcPr marL="163924" marR="163924" marT="2276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000" b="0" i="0" u="none" strike="noStrike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agência - 5672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i="0" u="none" strike="noStrike" dirty="0">
                          <a:effectLst/>
                          <a:latin typeface="+mn-lt"/>
                        </a:rPr>
                        <a:t>conta corrente - 04572-1</a:t>
                      </a:r>
                    </a:p>
                  </a:txBody>
                  <a:tcPr marL="163924" marR="163924" marT="2276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607743"/>
                  </a:ext>
                </a:extLst>
              </a:tr>
              <a:tr h="401198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pt-BR" sz="2000" b="1" i="0" u="none" strike="noStrike" kern="100" dirty="0">
                        <a:solidFill>
                          <a:srgbClr val="FFFFFF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924" marR="163924" marT="2276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</a:pPr>
                      <a:r>
                        <a:rPr lang="pt-BR" sz="2000" b="0" i="0" u="none" strike="noStrike" dirty="0">
                          <a:effectLst/>
                          <a:latin typeface="+mn-lt"/>
                        </a:rPr>
                        <a:t>pix</a:t>
                      </a:r>
                    </a:p>
                  </a:txBody>
                  <a:tcPr marL="163924" marR="163924" marT="2276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pt-BR" sz="2000" b="0" i="0" u="none" strike="noStrike" dirty="0">
                          <a:effectLst/>
                          <a:latin typeface="+mn-lt"/>
                        </a:rPr>
                        <a:t>CPF – 90722256787</a:t>
                      </a:r>
                    </a:p>
                  </a:txBody>
                  <a:tcPr marL="163924" marR="163924" marT="2276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041088"/>
                  </a:ext>
                </a:extLst>
              </a:tr>
            </a:tbl>
          </a:graphicData>
        </a:graphic>
      </p:graphicFrame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7C312A11-41B4-04B3-56F9-F73497EEE9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469442"/>
              </p:ext>
            </p:extLst>
          </p:nvPr>
        </p:nvGraphicFramePr>
        <p:xfrm>
          <a:off x="62752" y="6418729"/>
          <a:ext cx="12048565" cy="403412"/>
        </p:xfrm>
        <a:graphic>
          <a:graphicData uri="http://schemas.openxmlformats.org/drawingml/2006/table">
            <a:tbl>
              <a:tblPr firstRow="1" firstCol="1" bandRow="1"/>
              <a:tblGrid>
                <a:gridCol w="12048565">
                  <a:extLst>
                    <a:ext uri="{9D8B030D-6E8A-4147-A177-3AD203B41FA5}">
                      <a16:colId xmlns:a16="http://schemas.microsoft.com/office/drawing/2014/main" val="2636363122"/>
                    </a:ext>
                  </a:extLst>
                </a:gridCol>
              </a:tblGrid>
              <a:tr h="403412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pt-BR" sz="2000" b="1" i="0" u="none" strike="noStrike" kern="1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comprovante de pagamento deve ser enviado para o </a:t>
                      </a:r>
                      <a:r>
                        <a:rPr lang="pt-BR" sz="2000" b="1" i="0" u="none" strike="noStrike" kern="100" dirty="0" err="1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email</a:t>
                      </a:r>
                      <a:r>
                        <a:rPr lang="pt-BR" sz="2000" b="1" i="0" u="none" strike="noStrike" kern="100" dirty="0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b="1" i="0" u="none" strike="noStrike" kern="100" dirty="0" err="1">
                          <a:solidFill>
                            <a:srgbClr val="FFFFFF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necpeg.puc.rio</a:t>
                      </a:r>
                      <a:endParaRPr lang="pt-BR" sz="2000" b="1" i="0" u="none" strike="noStrike" kern="100" dirty="0">
                        <a:solidFill>
                          <a:srgbClr val="FFFFFF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3924" marR="163924" marT="22767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607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15970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67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Rejane Rodrigues</dc:creator>
  <cp:lastModifiedBy>Rejane Rodrigues</cp:lastModifiedBy>
  <cp:revision>5</cp:revision>
  <dcterms:created xsi:type="dcterms:W3CDTF">2024-01-20T23:22:10Z</dcterms:created>
  <dcterms:modified xsi:type="dcterms:W3CDTF">2024-03-13T01:02:41Z</dcterms:modified>
</cp:coreProperties>
</file>